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21" r:id="rId3"/>
    <p:sldId id="322" r:id="rId4"/>
    <p:sldId id="323" r:id="rId5"/>
    <p:sldId id="324" r:id="rId6"/>
    <p:sldId id="308" r:id="rId7"/>
    <p:sldId id="319" r:id="rId8"/>
    <p:sldId id="320" r:id="rId9"/>
    <p:sldId id="309" r:id="rId10"/>
    <p:sldId id="31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5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/>
              <a:t>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29026" name="Object 2"/>
          <p:cNvGraphicFramePr>
            <a:graphicFrameLocks noChangeAspect="1"/>
          </p:cNvGraphicFramePr>
          <p:nvPr/>
        </p:nvGraphicFramePr>
        <p:xfrm>
          <a:off x="800100" y="1905000"/>
          <a:ext cx="75184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4" name="Equation" r:id="rId3" imgW="3759120" imgH="914400" progId="Equation.3">
                  <p:embed/>
                </p:oleObj>
              </mc:Choice>
              <mc:Fallback>
                <p:oleObj name="Equation" r:id="rId3" imgW="37591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1905000"/>
                        <a:ext cx="75184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the pose of the end </a:t>
            </a:r>
            <a:r>
              <a:rPr lang="en-US" dirty="0" err="1" smtClean="0"/>
              <a:t>effector</a:t>
            </a:r>
            <a:r>
              <a:rPr lang="en-US" dirty="0" smtClean="0"/>
              <a:t>, find the joint variables that produce the end </a:t>
            </a:r>
            <a:r>
              <a:rPr lang="en-US" dirty="0" err="1" smtClean="0"/>
              <a:t>effector</a:t>
            </a:r>
            <a:r>
              <a:rPr lang="en-US" dirty="0" smtClean="0"/>
              <a:t> pose</a:t>
            </a:r>
          </a:p>
          <a:p>
            <a:r>
              <a:rPr lang="en-US" dirty="0" smtClean="0"/>
              <a:t>for a 6-joint robot, given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</a:t>
            </a:r>
            <a:endParaRPr lang="en-US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3644900" y="2316163"/>
          <a:ext cx="18542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2" name="Equation" r:id="rId3" imgW="927000" imgH="482400" progId="Equation.3">
                  <p:embed/>
                </p:oleObj>
              </mc:Choice>
              <mc:Fallback>
                <p:oleObj name="Equation" r:id="rId3" imgW="92700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2316163"/>
                        <a:ext cx="1854200" cy="1112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79" name="Object 2"/>
          <p:cNvGraphicFramePr>
            <a:graphicFrameLocks noChangeAspect="1"/>
          </p:cNvGraphicFramePr>
          <p:nvPr/>
        </p:nvGraphicFramePr>
        <p:xfrm>
          <a:off x="3454400" y="4191000"/>
          <a:ext cx="2235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3" name="Equation" r:id="rId5" imgW="1117440" imgH="228600" progId="Equation.3">
                  <p:embed/>
                </p:oleObj>
              </mc:Choice>
              <mc:Fallback>
                <p:oleObj name="Equation" r:id="rId5" imgW="1117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4191000"/>
                        <a:ext cx="22352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03_0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09484" y="838200"/>
            <a:ext cx="7325032" cy="5486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+ 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solving for the joint variables directly is hard</a:t>
            </a:r>
            <a:endParaRPr lang="en-US" dirty="0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2578100" y="1762125"/>
          <a:ext cx="39878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6" name="Equation" r:id="rId3" imgW="1993680" imgH="914400" progId="Equation.3">
                  <p:embed/>
                </p:oleObj>
              </mc:Choice>
              <mc:Fallback>
                <p:oleObj name="Equation" r:id="rId3" imgW="199368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8100" y="1762125"/>
                        <a:ext cx="3987800" cy="210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7" name="Object 2"/>
          <p:cNvGraphicFramePr>
            <a:graphicFrameLocks noChangeAspect="1"/>
          </p:cNvGraphicFramePr>
          <p:nvPr/>
        </p:nvGraphicFramePr>
        <p:xfrm>
          <a:off x="2844800" y="4362450"/>
          <a:ext cx="34544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7" name="Equation" r:id="rId5" imgW="1726920" imgH="685800" progId="Equation.3">
                  <p:embed/>
                </p:oleObj>
              </mc:Choice>
              <mc:Fallback>
                <p:oleObj name="Equation" r:id="rId5" imgW="1726920" imgH="685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4362450"/>
                        <a:ext cx="34544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Kinematic Decoupling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6-joint robots where the last 3 joints intersecting at a point (e.g., last 3 joints are spherical wrist) there is a simpler way to solve the inverse kinematics problem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use the intersection point (wrist center) to solve for the first 3 joint variables</a:t>
            </a:r>
          </a:p>
          <a:p>
            <a:pPr marL="1005840" lvl="2" indent="-457200"/>
            <a:r>
              <a:rPr lang="en-US" dirty="0" smtClean="0"/>
              <a:t>inverse position kinematics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use the end-</a:t>
            </a:r>
            <a:r>
              <a:rPr lang="en-US" dirty="0" err="1" smtClean="0"/>
              <a:t>effector</a:t>
            </a:r>
            <a:r>
              <a:rPr lang="en-US" dirty="0" smtClean="0"/>
              <a:t> pose to solve for the last 3 joint variables</a:t>
            </a:r>
          </a:p>
          <a:p>
            <a:pPr marL="1005840" lvl="2" indent="-457200"/>
            <a:r>
              <a:rPr lang="en-US" dirty="0" smtClean="0"/>
              <a:t>inverse orientation kinematics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3889"/>
          <a:stretch>
            <a:fillRect/>
          </a:stretch>
        </p:blipFill>
        <p:spPr>
          <a:xfrm>
            <a:off x="322839" y="838200"/>
            <a:ext cx="8498322" cy="4724400"/>
          </a:xfrm>
        </p:spPr>
      </p:pic>
      <p:sp>
        <p:nvSpPr>
          <p:cNvPr id="7" name="Oval 6"/>
          <p:cNvSpPr/>
          <p:nvPr/>
        </p:nvSpPr>
        <p:spPr>
          <a:xfrm>
            <a:off x="66294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2286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3848100" y="876300"/>
            <a:ext cx="1066800" cy="46482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30854" y="3810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9654" y="17526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400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RPP Cylindrical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 descr="rpp_invki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9604" y="838200"/>
            <a:ext cx="5604791" cy="5486400"/>
          </a:xfrm>
        </p:spPr>
      </p:pic>
      <p:sp>
        <p:nvSpPr>
          <p:cNvPr id="8" name="TextBox 7"/>
          <p:cNvSpPr txBox="1"/>
          <p:nvPr/>
        </p:nvSpPr>
        <p:spPr>
          <a:xfrm>
            <a:off x="3092908" y="4491335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3886200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0" y="16002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sz="24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121920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174813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3198167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RRP Spherical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 descr="C:\Documents and Settings\Steveo\My Documents\Engineering\BCS\spong_0471649902\prepare_present\jpgsd\ch03\03_21.jpg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09637"/>
            <a:ext cx="82296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wrist_step2c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b="11111"/>
          <a:stretch>
            <a:fillRect/>
          </a:stretch>
        </p:blipFill>
        <p:spPr>
          <a:xfrm>
            <a:off x="322839" y="838200"/>
            <a:ext cx="8498322" cy="4876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Wrist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1697</TotalTime>
  <Words>185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Day 8</vt:lpstr>
      <vt:lpstr>Inverse Kinematics</vt:lpstr>
      <vt:lpstr>RPP + Spherical Wrist</vt:lpstr>
      <vt:lpstr>RPP + Spherical Wrist</vt:lpstr>
      <vt:lpstr>Kinematic Decoupling</vt:lpstr>
      <vt:lpstr>Spherical Wrist</vt:lpstr>
      <vt:lpstr>RPP Cylindrical Manipulator</vt:lpstr>
      <vt:lpstr>RRP Spherical Manipulator</vt:lpstr>
      <vt:lpstr>Spherical Wrist</vt:lpstr>
      <vt:lpstr>Spherical Wrist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24</cp:revision>
  <dcterms:created xsi:type="dcterms:W3CDTF">2011-01-07T01:27:12Z</dcterms:created>
  <dcterms:modified xsi:type="dcterms:W3CDTF">2017-01-23T00:52:06Z</dcterms:modified>
</cp:coreProperties>
</file>